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0" r:id="rId3"/>
    <p:sldId id="262" r:id="rId4"/>
    <p:sldId id="263" r:id="rId5"/>
    <p:sldId id="264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654149-0552-483E-BF69-01003BC1DBA5}" v="71" dt="2026-03-18T18:30:58.1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5" autoAdjust="0"/>
    <p:restoredTop sz="94660"/>
  </p:normalViewPr>
  <p:slideViewPr>
    <p:cSldViewPr snapToGrid="0" showGuides="1">
      <p:cViewPr varScale="1">
        <p:scale>
          <a:sx n="97" d="100"/>
          <a:sy n="97" d="100"/>
        </p:scale>
        <p:origin x="1110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 Lokovic" userId="c5e66d788f2c2d00" providerId="LiveId" clId="{5ACF832C-0F62-45BE-90F4-1B78493F0EB7}"/>
    <pc:docChg chg="custSel addSld delSld modSld">
      <pc:chgData name="Jim Lokovic" userId="c5e66d788f2c2d00" providerId="LiveId" clId="{5ACF832C-0F62-45BE-90F4-1B78493F0EB7}" dt="2026-03-18T18:49:54.377" v="4658" actId="20577"/>
      <pc:docMkLst>
        <pc:docMk/>
      </pc:docMkLst>
      <pc:sldChg chg="addSp modSp del mod">
        <pc:chgData name="Jim Lokovic" userId="c5e66d788f2c2d00" providerId="LiveId" clId="{5ACF832C-0F62-45BE-90F4-1B78493F0EB7}" dt="2026-03-17T02:30:48.043" v="798" actId="47"/>
        <pc:sldMkLst>
          <pc:docMk/>
          <pc:sldMk cId="2073119315" sldId="256"/>
        </pc:sldMkLst>
      </pc:sldChg>
      <pc:sldChg chg="addSp delSp modSp del mod">
        <pc:chgData name="Jim Lokovic" userId="c5e66d788f2c2d00" providerId="LiveId" clId="{5ACF832C-0F62-45BE-90F4-1B78493F0EB7}" dt="2026-03-17T02:38:42.426" v="937" actId="47"/>
        <pc:sldMkLst>
          <pc:docMk/>
          <pc:sldMk cId="784361581" sldId="259"/>
        </pc:sldMkLst>
        <pc:spChg chg="del mod">
          <ac:chgData name="Jim Lokovic" userId="c5e66d788f2c2d00" providerId="LiveId" clId="{5ACF832C-0F62-45BE-90F4-1B78493F0EB7}" dt="2026-03-17T02:31:08.989" v="800" actId="478"/>
          <ac:spMkLst>
            <pc:docMk/>
            <pc:sldMk cId="784361581" sldId="259"/>
            <ac:spMk id="3" creationId="{DE5BA90E-2488-F424-53F8-80FFBFDEB3D7}"/>
          </ac:spMkLst>
        </pc:spChg>
        <pc:spChg chg="add mod">
          <ac:chgData name="Jim Lokovic" userId="c5e66d788f2c2d00" providerId="LiveId" clId="{5ACF832C-0F62-45BE-90F4-1B78493F0EB7}" dt="2026-03-17T02:32:00.088" v="806" actId="14100"/>
          <ac:spMkLst>
            <pc:docMk/>
            <pc:sldMk cId="784361581" sldId="259"/>
            <ac:spMk id="6" creationId="{9822EA02-C4BE-6D3B-39B0-6FFF20899F4E}"/>
          </ac:spMkLst>
        </pc:spChg>
        <pc:spChg chg="add mod">
          <ac:chgData name="Jim Lokovic" userId="c5e66d788f2c2d00" providerId="LiveId" clId="{5ACF832C-0F62-45BE-90F4-1B78493F0EB7}" dt="2026-03-17T02:32:00.088" v="806" actId="14100"/>
          <ac:spMkLst>
            <pc:docMk/>
            <pc:sldMk cId="784361581" sldId="259"/>
            <ac:spMk id="7" creationId="{95543DFA-91D5-6A04-E29F-B3590A232BBC}"/>
          </ac:spMkLst>
        </pc:spChg>
        <pc:spChg chg="add mod">
          <ac:chgData name="Jim Lokovic" userId="c5e66d788f2c2d00" providerId="LiveId" clId="{5ACF832C-0F62-45BE-90F4-1B78493F0EB7}" dt="2026-03-17T02:32:00.088" v="806" actId="14100"/>
          <ac:spMkLst>
            <pc:docMk/>
            <pc:sldMk cId="784361581" sldId="259"/>
            <ac:spMk id="8" creationId="{F01D29A3-870D-4D74-4154-F8B9C188B809}"/>
          </ac:spMkLst>
        </pc:spChg>
        <pc:spChg chg="add mod">
          <ac:chgData name="Jim Lokovic" userId="c5e66d788f2c2d00" providerId="LiveId" clId="{5ACF832C-0F62-45BE-90F4-1B78493F0EB7}" dt="2026-03-17T02:32:00.088" v="806" actId="14100"/>
          <ac:spMkLst>
            <pc:docMk/>
            <pc:sldMk cId="784361581" sldId="259"/>
            <ac:spMk id="9" creationId="{EEEC8B1A-C54F-6701-A306-CE30CE655150}"/>
          </ac:spMkLst>
        </pc:spChg>
        <pc:picChg chg="add mod">
          <ac:chgData name="Jim Lokovic" userId="c5e66d788f2c2d00" providerId="LiveId" clId="{5ACF832C-0F62-45BE-90F4-1B78493F0EB7}" dt="2026-03-17T02:32:00.088" v="806" actId="14100"/>
          <ac:picMkLst>
            <pc:docMk/>
            <pc:sldMk cId="784361581" sldId="259"/>
            <ac:picMk id="4" creationId="{E35F6BBE-CA79-D46C-88AC-B21786FF4E90}"/>
          </ac:picMkLst>
        </pc:picChg>
        <pc:picChg chg="add mod">
          <ac:chgData name="Jim Lokovic" userId="c5e66d788f2c2d00" providerId="LiveId" clId="{5ACF832C-0F62-45BE-90F4-1B78493F0EB7}" dt="2026-03-17T02:32:00.088" v="806" actId="14100"/>
          <ac:picMkLst>
            <pc:docMk/>
            <pc:sldMk cId="784361581" sldId="259"/>
            <ac:picMk id="5" creationId="{0932EDA6-FF0B-D56C-04BC-DA5C9C393772}"/>
          </ac:picMkLst>
        </pc:picChg>
        <pc:picChg chg="add mod">
          <ac:chgData name="Jim Lokovic" userId="c5e66d788f2c2d00" providerId="LiveId" clId="{5ACF832C-0F62-45BE-90F4-1B78493F0EB7}" dt="2026-03-17T02:32:00.088" v="806" actId="14100"/>
          <ac:picMkLst>
            <pc:docMk/>
            <pc:sldMk cId="784361581" sldId="259"/>
            <ac:picMk id="10" creationId="{207B0894-421F-FDF9-9646-3D0C5A88AADA}"/>
          </ac:picMkLst>
        </pc:picChg>
      </pc:sldChg>
      <pc:sldChg chg="addSp delSp modSp mod">
        <pc:chgData name="Jim Lokovic" userId="c5e66d788f2c2d00" providerId="LiveId" clId="{5ACF832C-0F62-45BE-90F4-1B78493F0EB7}" dt="2026-03-18T18:46:41.630" v="4643" actId="20577"/>
        <pc:sldMkLst>
          <pc:docMk/>
          <pc:sldMk cId="75856158" sldId="260"/>
        </pc:sldMkLst>
        <pc:spChg chg="mod">
          <ac:chgData name="Jim Lokovic" userId="c5e66d788f2c2d00" providerId="LiveId" clId="{5ACF832C-0F62-45BE-90F4-1B78493F0EB7}" dt="2026-03-18T18:28:14.199" v="4627" actId="255"/>
          <ac:spMkLst>
            <pc:docMk/>
            <pc:sldMk cId="75856158" sldId="260"/>
            <ac:spMk id="2" creationId="{0E5C7538-BB73-3077-3491-EC78AFABEB14}"/>
          </ac:spMkLst>
        </pc:spChg>
        <pc:spChg chg="add del mod">
          <ac:chgData name="Jim Lokovic" userId="c5e66d788f2c2d00" providerId="LiveId" clId="{5ACF832C-0F62-45BE-90F4-1B78493F0EB7}" dt="2026-03-18T17:50:46.104" v="1572" actId="478"/>
          <ac:spMkLst>
            <pc:docMk/>
            <pc:sldMk cId="75856158" sldId="260"/>
            <ac:spMk id="3" creationId="{A408FD59-44DA-0560-4408-08445FA95491}"/>
          </ac:spMkLst>
        </pc:spChg>
        <pc:spChg chg="add mod">
          <ac:chgData name="Jim Lokovic" userId="c5e66d788f2c2d00" providerId="LiveId" clId="{5ACF832C-0F62-45BE-90F4-1B78493F0EB7}" dt="2026-03-18T18:46:41.630" v="4643" actId="20577"/>
          <ac:spMkLst>
            <pc:docMk/>
            <pc:sldMk cId="75856158" sldId="260"/>
            <ac:spMk id="4" creationId="{9C63F1A1-6D69-1083-F69F-2467126FFB1D}"/>
          </ac:spMkLst>
        </pc:spChg>
      </pc:sldChg>
      <pc:sldChg chg="addSp modSp new mod setBg">
        <pc:chgData name="Jim Lokovic" userId="c5e66d788f2c2d00" providerId="LiveId" clId="{5ACF832C-0F62-45BE-90F4-1B78493F0EB7}" dt="2026-03-18T18:49:54.377" v="4658" actId="20577"/>
        <pc:sldMkLst>
          <pc:docMk/>
          <pc:sldMk cId="2848392391" sldId="261"/>
        </pc:sldMkLst>
        <pc:spChg chg="add mod">
          <ac:chgData name="Jim Lokovic" userId="c5e66d788f2c2d00" providerId="LiveId" clId="{5ACF832C-0F62-45BE-90F4-1B78493F0EB7}" dt="2026-03-18T18:31:27.719" v="4637" actId="255"/>
          <ac:spMkLst>
            <pc:docMk/>
            <pc:sldMk cId="2848392391" sldId="261"/>
            <ac:spMk id="2" creationId="{5A71ABC0-2879-4514-81ED-CA371281C614}"/>
          </ac:spMkLst>
        </pc:spChg>
        <pc:spChg chg="add mod">
          <ac:chgData name="Jim Lokovic" userId="c5e66d788f2c2d00" providerId="LiveId" clId="{5ACF832C-0F62-45BE-90F4-1B78493F0EB7}" dt="2026-03-18T18:49:54.377" v="4658" actId="20577"/>
          <ac:spMkLst>
            <pc:docMk/>
            <pc:sldMk cId="2848392391" sldId="261"/>
            <ac:spMk id="3" creationId="{9B2EB488-D0E0-ADCE-AB3D-F15C5167B4A0}"/>
          </ac:spMkLst>
        </pc:spChg>
      </pc:sldChg>
      <pc:sldChg chg="addSp modSp new mod setBg">
        <pc:chgData name="Jim Lokovic" userId="c5e66d788f2c2d00" providerId="LiveId" clId="{5ACF832C-0F62-45BE-90F4-1B78493F0EB7}" dt="2026-03-18T18:48:09.254" v="4651" actId="6549"/>
        <pc:sldMkLst>
          <pc:docMk/>
          <pc:sldMk cId="149515922" sldId="262"/>
        </pc:sldMkLst>
        <pc:spChg chg="add mod">
          <ac:chgData name="Jim Lokovic" userId="c5e66d788f2c2d00" providerId="LiveId" clId="{5ACF832C-0F62-45BE-90F4-1B78493F0EB7}" dt="2026-03-18T18:09:28.169" v="3248" actId="1076"/>
          <ac:spMkLst>
            <pc:docMk/>
            <pc:sldMk cId="149515922" sldId="262"/>
            <ac:spMk id="2" creationId="{D02825FC-45EF-2F04-1122-A86A6E1A96A8}"/>
          </ac:spMkLst>
        </pc:spChg>
        <pc:spChg chg="add mod">
          <ac:chgData name="Jim Lokovic" userId="c5e66d788f2c2d00" providerId="LiveId" clId="{5ACF832C-0F62-45BE-90F4-1B78493F0EB7}" dt="2026-03-18T18:48:09.254" v="4651" actId="6549"/>
          <ac:spMkLst>
            <pc:docMk/>
            <pc:sldMk cId="149515922" sldId="262"/>
            <ac:spMk id="3" creationId="{913DFFEB-4771-D71C-42CC-71ECB79A32B7}"/>
          </ac:spMkLst>
        </pc:spChg>
      </pc:sldChg>
      <pc:sldChg chg="addSp delSp modSp new mod setBg">
        <pc:chgData name="Jim Lokovic" userId="c5e66d788f2c2d00" providerId="LiveId" clId="{5ACF832C-0F62-45BE-90F4-1B78493F0EB7}" dt="2026-03-18T18:48:25.610" v="4652" actId="20577"/>
        <pc:sldMkLst>
          <pc:docMk/>
          <pc:sldMk cId="4090068772" sldId="263"/>
        </pc:sldMkLst>
        <pc:spChg chg="add del mod">
          <ac:chgData name="Jim Lokovic" userId="c5e66d788f2c2d00" providerId="LiveId" clId="{5ACF832C-0F62-45BE-90F4-1B78493F0EB7}" dt="2026-03-18T18:09:48.592" v="3249" actId="478"/>
          <ac:spMkLst>
            <pc:docMk/>
            <pc:sldMk cId="4090068772" sldId="263"/>
            <ac:spMk id="2" creationId="{254CED73-6C6A-0863-BF49-C64A3155BB97}"/>
          </ac:spMkLst>
        </pc:spChg>
        <pc:spChg chg="add mod">
          <ac:chgData name="Jim Lokovic" userId="c5e66d788f2c2d00" providerId="LiveId" clId="{5ACF832C-0F62-45BE-90F4-1B78493F0EB7}" dt="2026-03-18T18:10:03.671" v="3278" actId="6549"/>
          <ac:spMkLst>
            <pc:docMk/>
            <pc:sldMk cId="4090068772" sldId="263"/>
            <ac:spMk id="3" creationId="{69C42B38-C88A-22C8-B16F-A65F02943ACB}"/>
          </ac:spMkLst>
        </pc:spChg>
        <pc:spChg chg="add mod">
          <ac:chgData name="Jim Lokovic" userId="c5e66d788f2c2d00" providerId="LiveId" clId="{5ACF832C-0F62-45BE-90F4-1B78493F0EB7}" dt="2026-03-18T18:48:25.610" v="4652" actId="20577"/>
          <ac:spMkLst>
            <pc:docMk/>
            <pc:sldMk cId="4090068772" sldId="263"/>
            <ac:spMk id="4" creationId="{34A99AFE-FDB9-0B98-779D-ABC19EC9D677}"/>
          </ac:spMkLst>
        </pc:spChg>
      </pc:sldChg>
      <pc:sldChg chg="addSp delSp modSp new mod setBg">
        <pc:chgData name="Jim Lokovic" userId="c5e66d788f2c2d00" providerId="LiveId" clId="{5ACF832C-0F62-45BE-90F4-1B78493F0EB7}" dt="2026-03-18T18:30:58.192" v="4635" actId="1076"/>
        <pc:sldMkLst>
          <pc:docMk/>
          <pc:sldMk cId="4249096208" sldId="264"/>
        </pc:sldMkLst>
        <pc:spChg chg="add del mod">
          <ac:chgData name="Jim Lokovic" userId="c5e66d788f2c2d00" providerId="LiveId" clId="{5ACF832C-0F62-45BE-90F4-1B78493F0EB7}" dt="2026-03-18T18:15:51.396" v="3926" actId="478"/>
          <ac:spMkLst>
            <pc:docMk/>
            <pc:sldMk cId="4249096208" sldId="264"/>
            <ac:spMk id="2" creationId="{B7678AA4-CBE5-57E5-DCE1-FDCBCBAD7E24}"/>
          </ac:spMkLst>
        </pc:spChg>
        <pc:spChg chg="add mod">
          <ac:chgData name="Jim Lokovic" userId="c5e66d788f2c2d00" providerId="LiveId" clId="{5ACF832C-0F62-45BE-90F4-1B78493F0EB7}" dt="2026-03-18T18:19:29.741" v="4451" actId="1076"/>
          <ac:spMkLst>
            <pc:docMk/>
            <pc:sldMk cId="4249096208" sldId="264"/>
            <ac:spMk id="3" creationId="{F50D101A-8D42-BEEB-5FDD-39F53B0EDE05}"/>
          </ac:spMkLst>
        </pc:spChg>
        <pc:spChg chg="add mod">
          <ac:chgData name="Jim Lokovic" userId="c5e66d788f2c2d00" providerId="LiveId" clId="{5ACF832C-0F62-45BE-90F4-1B78493F0EB7}" dt="2026-03-18T18:30:37.484" v="4633" actId="1076"/>
          <ac:spMkLst>
            <pc:docMk/>
            <pc:sldMk cId="4249096208" sldId="264"/>
            <ac:spMk id="4" creationId="{B64B7404-8023-1CFA-2EDC-9A4780CC9C06}"/>
          </ac:spMkLst>
        </pc:spChg>
        <pc:picChg chg="add mod">
          <ac:chgData name="Jim Lokovic" userId="c5e66d788f2c2d00" providerId="LiveId" clId="{5ACF832C-0F62-45BE-90F4-1B78493F0EB7}" dt="2026-03-18T18:30:58.192" v="4635" actId="1076"/>
          <ac:picMkLst>
            <pc:docMk/>
            <pc:sldMk cId="4249096208" sldId="264"/>
            <ac:picMk id="5" creationId="{470F55F8-0CED-9FF3-0877-5D3668C878F7}"/>
          </ac:picMkLst>
        </pc:picChg>
      </pc:sldChg>
      <pc:sldChg chg="addSp delSp modSp add mod setBg">
        <pc:chgData name="Jim Lokovic" userId="c5e66d788f2c2d00" providerId="LiveId" clId="{5ACF832C-0F62-45BE-90F4-1B78493F0EB7}" dt="2026-03-18T18:24:12.915" v="4625" actId="20577"/>
        <pc:sldMkLst>
          <pc:docMk/>
          <pc:sldMk cId="777792342" sldId="265"/>
        </pc:sldMkLst>
        <pc:spChg chg="add mod">
          <ac:chgData name="Jim Lokovic" userId="c5e66d788f2c2d00" providerId="LiveId" clId="{5ACF832C-0F62-45BE-90F4-1B78493F0EB7}" dt="2026-03-18T18:24:12.915" v="4625" actId="20577"/>
          <ac:spMkLst>
            <pc:docMk/>
            <pc:sldMk cId="777792342" sldId="265"/>
            <ac:spMk id="2" creationId="{51D470A4-06BA-846C-1649-9AD198BFB4AA}"/>
          </ac:spMkLst>
        </pc:spChg>
        <pc:spChg chg="add mod">
          <ac:chgData name="Jim Lokovic" userId="c5e66d788f2c2d00" providerId="LiveId" clId="{5ACF832C-0F62-45BE-90F4-1B78493F0EB7}" dt="2026-03-17T02:40:31.716" v="979" actId="1076"/>
          <ac:spMkLst>
            <pc:docMk/>
            <pc:sldMk cId="777792342" sldId="265"/>
            <ac:spMk id="3" creationId="{9F796C47-3F22-20A3-5271-2E559C023105}"/>
          </ac:spMkLst>
        </pc:spChg>
        <pc:spChg chg="add mod">
          <ac:chgData name="Jim Lokovic" userId="c5e66d788f2c2d00" providerId="LiveId" clId="{5ACF832C-0F62-45BE-90F4-1B78493F0EB7}" dt="2026-03-17T11:55:31.242" v="1014" actId="1076"/>
          <ac:spMkLst>
            <pc:docMk/>
            <pc:sldMk cId="777792342" sldId="265"/>
            <ac:spMk id="4" creationId="{44F24B4F-1614-9661-2984-246802DC6729}"/>
          </ac:spMkLst>
        </pc:spChg>
        <pc:spChg chg="add mod">
          <ac:chgData name="Jim Lokovic" userId="c5e66d788f2c2d00" providerId="LiveId" clId="{5ACF832C-0F62-45BE-90F4-1B78493F0EB7}" dt="2026-03-17T02:37:55.231" v="933" actId="1076"/>
          <ac:spMkLst>
            <pc:docMk/>
            <pc:sldMk cId="777792342" sldId="265"/>
            <ac:spMk id="8" creationId="{A60AD6C7-BC55-8912-D818-4F8FDC827285}"/>
          </ac:spMkLst>
        </pc:spChg>
        <pc:spChg chg="add mod">
          <ac:chgData name="Jim Lokovic" userId="c5e66d788f2c2d00" providerId="LiveId" clId="{5ACF832C-0F62-45BE-90F4-1B78493F0EB7}" dt="2026-03-17T11:55:46.237" v="1016" actId="1076"/>
          <ac:spMkLst>
            <pc:docMk/>
            <pc:sldMk cId="777792342" sldId="265"/>
            <ac:spMk id="10" creationId="{EB6DB318-5C79-39D0-D00C-34E81FEC757E}"/>
          </ac:spMkLst>
        </pc:spChg>
        <pc:spChg chg="add mod">
          <ac:chgData name="Jim Lokovic" userId="c5e66d788f2c2d00" providerId="LiveId" clId="{5ACF832C-0F62-45BE-90F4-1B78493F0EB7}" dt="2026-03-17T11:55:39.599" v="1015" actId="1076"/>
          <ac:spMkLst>
            <pc:docMk/>
            <pc:sldMk cId="777792342" sldId="265"/>
            <ac:spMk id="11" creationId="{01FBCB18-CF8C-9268-EDA2-9B6D8E926D14}"/>
          </ac:spMkLst>
        </pc:spChg>
        <pc:spChg chg="add mod">
          <ac:chgData name="Jim Lokovic" userId="c5e66d788f2c2d00" providerId="LiveId" clId="{5ACF832C-0F62-45BE-90F4-1B78493F0EB7}" dt="2026-03-17T02:38:51.018" v="938" actId="6549"/>
          <ac:spMkLst>
            <pc:docMk/>
            <pc:sldMk cId="777792342" sldId="265"/>
            <ac:spMk id="12" creationId="{48D1837C-7EC1-A87E-8DD7-3EF49BA40FCD}"/>
          </ac:spMkLst>
        </pc:spChg>
        <pc:spChg chg="add mod">
          <ac:chgData name="Jim Lokovic" userId="c5e66d788f2c2d00" providerId="LiveId" clId="{5ACF832C-0F62-45BE-90F4-1B78493F0EB7}" dt="2026-03-17T02:40:05.146" v="967" actId="1076"/>
          <ac:spMkLst>
            <pc:docMk/>
            <pc:sldMk cId="777792342" sldId="265"/>
            <ac:spMk id="15" creationId="{7D18F99E-302F-A9CA-4597-FB937AECB879}"/>
          </ac:spMkLst>
        </pc:spChg>
        <pc:spChg chg="add mod">
          <ac:chgData name="Jim Lokovic" userId="c5e66d788f2c2d00" providerId="LiveId" clId="{5ACF832C-0F62-45BE-90F4-1B78493F0EB7}" dt="2026-03-17T02:40:15.882" v="978" actId="1076"/>
          <ac:spMkLst>
            <pc:docMk/>
            <pc:sldMk cId="777792342" sldId="265"/>
            <ac:spMk id="16" creationId="{07BAD372-DFB4-CC96-C3EF-6ECAED47E320}"/>
          </ac:spMkLst>
        </pc:spChg>
        <pc:picChg chg="add del mod">
          <ac:chgData name="Jim Lokovic" userId="c5e66d788f2c2d00" providerId="LiveId" clId="{5ACF832C-0F62-45BE-90F4-1B78493F0EB7}" dt="2026-03-17T02:31:28.898" v="802" actId="478"/>
          <ac:picMkLst>
            <pc:docMk/>
            <pc:sldMk cId="777792342" sldId="265"/>
            <ac:picMk id="4" creationId="{90969756-988C-1BC8-A84A-CA9B5B9E6A61}"/>
          </ac:picMkLst>
        </pc:picChg>
        <pc:picChg chg="mod">
          <ac:chgData name="Jim Lokovic" userId="c5e66d788f2c2d00" providerId="LiveId" clId="{5ACF832C-0F62-45BE-90F4-1B78493F0EB7}" dt="2026-03-17T02:38:05.282" v="935" actId="1076"/>
          <ac:picMkLst>
            <pc:docMk/>
            <pc:sldMk cId="777792342" sldId="265"/>
            <ac:picMk id="5" creationId="{2FEBB454-B9D1-34F5-C43E-EFD5457A9CB3}"/>
          </ac:picMkLst>
        </pc:picChg>
        <pc:picChg chg="add del mod">
          <ac:chgData name="Jim Lokovic" userId="c5e66d788f2c2d00" providerId="LiveId" clId="{5ACF832C-0F62-45BE-90F4-1B78493F0EB7}" dt="2026-03-17T02:32:16.251" v="808" actId="478"/>
          <ac:picMkLst>
            <pc:docMk/>
            <pc:sldMk cId="777792342" sldId="265"/>
            <ac:picMk id="6" creationId="{78E8D20E-1F94-3867-444D-34EB80E57E53}"/>
          </ac:picMkLst>
        </pc:picChg>
        <pc:picChg chg="add mod">
          <ac:chgData name="Jim Lokovic" userId="c5e66d788f2c2d00" providerId="LiveId" clId="{5ACF832C-0F62-45BE-90F4-1B78493F0EB7}" dt="2026-03-17T02:37:55.231" v="933" actId="1076"/>
          <ac:picMkLst>
            <pc:docMk/>
            <pc:sldMk cId="777792342" sldId="265"/>
            <ac:picMk id="7" creationId="{7AB0619D-A943-DF52-5792-6E3DD7E9748C}"/>
          </ac:picMkLst>
        </pc:picChg>
        <pc:picChg chg="add mod">
          <ac:chgData name="Jim Lokovic" userId="c5e66d788f2c2d00" providerId="LiveId" clId="{5ACF832C-0F62-45BE-90F4-1B78493F0EB7}" dt="2026-03-17T02:39:04.519" v="939" actId="1076"/>
          <ac:picMkLst>
            <pc:docMk/>
            <pc:sldMk cId="777792342" sldId="265"/>
            <ac:picMk id="9" creationId="{080F67B1-5C82-F965-4CCF-1A5ED878D3E0}"/>
          </ac:picMkLst>
        </pc:picChg>
        <pc:picChg chg="add mod">
          <ac:chgData name="Jim Lokovic" userId="c5e66d788f2c2d00" providerId="LiveId" clId="{5ACF832C-0F62-45BE-90F4-1B78493F0EB7}" dt="2026-03-17T02:37:55.231" v="933" actId="1076"/>
          <ac:picMkLst>
            <pc:docMk/>
            <pc:sldMk cId="777792342" sldId="265"/>
            <ac:picMk id="13" creationId="{CE488250-C56E-7BED-5B8C-631B47662D43}"/>
          </ac:picMkLst>
        </pc:picChg>
        <pc:picChg chg="add del mod">
          <ac:chgData name="Jim Lokovic" userId="c5e66d788f2c2d00" providerId="LiveId" clId="{5ACF832C-0F62-45BE-90F4-1B78493F0EB7}" dt="2026-03-17T02:39:15.531" v="941" actId="478"/>
          <ac:picMkLst>
            <pc:docMk/>
            <pc:sldMk cId="777792342" sldId="265"/>
            <ac:picMk id="14" creationId="{D11D89D0-68A8-6C45-1026-E2419D0FF4A3}"/>
          </ac:picMkLst>
        </pc:picChg>
      </pc:sldChg>
      <pc:sldChg chg="addSp modSp new del mod setBg">
        <pc:chgData name="Jim Lokovic" userId="c5e66d788f2c2d00" providerId="LiveId" clId="{5ACF832C-0F62-45BE-90F4-1B78493F0EB7}" dt="2026-03-18T18:19:42.520" v="4452" actId="47"/>
        <pc:sldMkLst>
          <pc:docMk/>
          <pc:sldMk cId="2827286198" sldId="266"/>
        </pc:sldMkLst>
        <pc:spChg chg="add mod">
          <ac:chgData name="Jim Lokovic" userId="c5e66d788f2c2d00" providerId="LiveId" clId="{5ACF832C-0F62-45BE-90F4-1B78493F0EB7}" dt="2026-03-17T19:37:57.917" v="1380" actId="6549"/>
          <ac:spMkLst>
            <pc:docMk/>
            <pc:sldMk cId="2827286198" sldId="266"/>
            <ac:spMk id="2" creationId="{3E3072E9-6E9B-D411-C00F-92C3E6BF4E3A}"/>
          </ac:spMkLst>
        </pc:spChg>
      </pc:sldChg>
      <pc:sldChg chg="addSp modSp new del mod setBg">
        <pc:chgData name="Jim Lokovic" userId="c5e66d788f2c2d00" providerId="LiveId" clId="{5ACF832C-0F62-45BE-90F4-1B78493F0EB7}" dt="2026-03-18T18:19:46.372" v="4453" actId="47"/>
        <pc:sldMkLst>
          <pc:docMk/>
          <pc:sldMk cId="2902279982" sldId="267"/>
        </pc:sldMkLst>
        <pc:spChg chg="add mod">
          <ac:chgData name="Jim Lokovic" userId="c5e66d788f2c2d00" providerId="LiveId" clId="{5ACF832C-0F62-45BE-90F4-1B78493F0EB7}" dt="2026-03-17T19:38:50.602" v="1446" actId="6549"/>
          <ac:spMkLst>
            <pc:docMk/>
            <pc:sldMk cId="2902279982" sldId="267"/>
            <ac:spMk id="2" creationId="{1CD3C9B8-C8D5-ACB8-1BF1-F1E100B214BE}"/>
          </ac:spMkLst>
        </pc:spChg>
        <pc:spChg chg="add mod">
          <ac:chgData name="Jim Lokovic" userId="c5e66d788f2c2d00" providerId="LiveId" clId="{5ACF832C-0F62-45BE-90F4-1B78493F0EB7}" dt="2026-03-17T19:39:11.907" v="1532" actId="20577"/>
          <ac:spMkLst>
            <pc:docMk/>
            <pc:sldMk cId="2902279982" sldId="267"/>
            <ac:spMk id="3" creationId="{6A8F1B58-BBDB-604E-665E-22575D2D5B0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64805-E854-CFA4-EA78-4EFE76663D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003841-BB02-1182-00BD-118FFF16E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0468C-83DD-6002-B565-90427F254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7278-A72D-4C1A-A46C-FB30CA289EA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03653-9401-9C68-457C-F1861A3ED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FC7F9-4B95-8A45-418C-E4326E7E1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198F-6636-4AC7-BCF0-B6E4DA69C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944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5546F-B003-BDC6-61EF-F9747E86F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1450FC-DA90-4E69-E350-FCBEFCFFBB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812CF-B347-4FBD-334C-D7C28295B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7278-A72D-4C1A-A46C-FB30CA289EA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C23834-0D20-04F3-3CEC-C617B1744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1F615-435A-3E2A-5AC2-320F0AECD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198F-6636-4AC7-BCF0-B6E4DA69C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526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FEF4E-574F-DB9C-E3AA-7DB002CB54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97374E-B73B-1E68-15E8-D0AED7897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7A9A8-4E91-3234-15D4-E1677CE38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7278-A72D-4C1A-A46C-FB30CA289EA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09AF54-317B-A57E-88D6-E98854D64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AAEEA-6598-9DBC-2988-B3FFF3ED4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198F-6636-4AC7-BCF0-B6E4DA69C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14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2C681-7877-BB59-5027-B29794821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E36B7-D150-84B4-14CE-D7246DC13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F61C2-4865-83BF-7B38-4F84B8A4A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7278-A72D-4C1A-A46C-FB30CA289EA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2BD45-0A27-BB97-EE06-86C5B8FEE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70220-FE47-5DFE-3652-D6C1AAB87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198F-6636-4AC7-BCF0-B6E4DA69C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88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CDEA4-0E48-CCFB-7A4F-432876704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F8BDEA-9A91-327C-1634-38A48264B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272F2-229C-0D4F-E116-75BF89740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7278-A72D-4C1A-A46C-FB30CA289EA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59C9B-7B73-DEE3-8DA6-AB5965C59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0C553-7CA3-9706-A154-B2AB90D82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198F-6636-4AC7-BCF0-B6E4DA69C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531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8EEB8-680A-0CF1-6661-E0A2C6ED8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D4DF4-5982-030B-FC68-3D39B7A1A2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0D9C42-342A-6C40-48DC-2620D66F3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E594FC-51EC-11E0-C786-D64309977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7278-A72D-4C1A-A46C-FB30CA289EA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DB3A1-5DBB-49C8-8767-A48AB5769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04043-6604-486D-32BC-77375D7EC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198F-6636-4AC7-BCF0-B6E4DA69C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09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FB858-EF7B-A205-F91C-4D5FAE7C6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88FD5-2A58-72E3-705C-30B7EEF49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C58EEC-2F7B-9BB1-D452-CA99BC1096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D07F5E-D072-F03A-AE65-97EB05572A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F4C50C-4D40-D4FD-9222-D86A1712F9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F583D1-FE9C-CFAD-5A4C-E937C6334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7278-A72D-4C1A-A46C-FB30CA289EA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ACDD79-7131-4B1A-FB33-0E917C98C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4F8078-CA4D-2CA5-97A6-5A2275FD5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198F-6636-4AC7-BCF0-B6E4DA69C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2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7E966-77A4-4F0B-59BC-86E2A1527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2149EB-5560-4D7F-420B-925E17B76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7278-A72D-4C1A-A46C-FB30CA289EA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05B2CC-33C9-9A9D-9EF5-9FFA4D2BE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FEE4C4-BC13-A9EC-A0F5-8D9CA9D03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198F-6636-4AC7-BCF0-B6E4DA69C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0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2BD684-4DBC-C8B3-D16B-218CAD58D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7278-A72D-4C1A-A46C-FB30CA289EA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6263FA-C148-B3AE-A537-38BC3AD04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00F5CF-B39A-6756-13AC-E4443E8D9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198F-6636-4AC7-BCF0-B6E4DA69C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37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E1438-B8BE-C442-05C9-B7457C9EC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01E84-D32D-3542-DD5D-D96F3768A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388218-7359-BDA4-39BC-5B82D2595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B380D-509D-C68A-D456-CF4CFDA47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7278-A72D-4C1A-A46C-FB30CA289EA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8A36FC-82F0-77B5-0AD7-5F1E8948F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88134D-74FB-8D08-5F93-FB7CA0939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198F-6636-4AC7-BCF0-B6E4DA69C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02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DE534-FC9A-969C-0D10-3C9937217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0C77B2-8441-C048-DD21-B09649C1D0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E77B00-CFEC-F730-A03C-0EB0712258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C4A6B8-36C9-AE04-C0F7-1E147CBF9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7278-A72D-4C1A-A46C-FB30CA289EA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F0A3DD-0BA7-6E5C-9A95-4109FCAE5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F0883-CF7A-EE10-C7DA-850AC25B2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198F-6636-4AC7-BCF0-B6E4DA69C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70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2DEF8B-117D-E0F5-510B-FC15EDCAA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6ACCC5-AFC7-B866-5748-602D181EB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0F985-FEB9-6780-DFB8-3E7C485427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117278-A72D-4C1A-A46C-FB30CA289EA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6039D-756B-C073-0A14-6B2D6181BA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2B9462-1373-1AAE-8EC3-22CD52FDE1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C2198F-6636-4AC7-BCF0-B6E4DA69C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125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FEBB454-B9D1-34F5-C43E-EFD5457A9CB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113" t="11669" r="24113" b="1118"/>
          <a:stretch>
            <a:fillRect/>
          </a:stretch>
        </p:blipFill>
        <p:spPr>
          <a:xfrm>
            <a:off x="265469" y="424780"/>
            <a:ext cx="4699821" cy="600843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1D470A4-06BA-846C-1649-9AD198BFB4AA}"/>
              </a:ext>
            </a:extLst>
          </p:cNvPr>
          <p:cNvSpPr txBox="1"/>
          <p:nvPr/>
        </p:nvSpPr>
        <p:spPr>
          <a:xfrm>
            <a:off x="4965290" y="1003586"/>
            <a:ext cx="705253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CHAPTERS SERVE AS “EYES AND EARS” ON BENEFIT MATTERS;</a:t>
            </a:r>
          </a:p>
          <a:p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CHAPTERS/DIVISIONS INPUT TO AFSA HQ AND THE INTERNA- TIONAL LEGISLATIVE COMMITTEE (ILC) DURING THE YEAR;</a:t>
            </a:r>
          </a:p>
          <a:p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(NOV-DEC) MEMBERS PARTICIPATE IN SURVEYS;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(JAN-FEB) ILC AND AFSA HQ DRAFT A PROPOSED PLATFORM (A</a:t>
            </a:r>
          </a:p>
          <a:p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LEGISLATIVE TARGET LIST) FOR THE UPCOMING FISCAL YEAR;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(MARCH) INTERNATIONAL BOARD OF DIRECTORS OKAYS PROPOSED PLATFORM TO PRESENT TO THE AFSA GENERAL MEMBERSHIP FOR RATIFICATION AT THE INT’L CONVENTION;</a:t>
            </a:r>
          </a:p>
          <a:p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(JUL OR AUG) AFSA MEMBERS RATIFY THE NEW PLATFORM; IT TAKES EFFECT AT THE END OF THAT CONVENTION.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796C47-3F22-20A3-5271-2E559C023105}"/>
              </a:ext>
            </a:extLst>
          </p:cNvPr>
          <p:cNvSpPr txBox="1"/>
          <p:nvPr/>
        </p:nvSpPr>
        <p:spPr>
          <a:xfrm>
            <a:off x="6902245" y="481419"/>
            <a:ext cx="28843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PLATFORM PROCESS</a:t>
            </a:r>
          </a:p>
        </p:txBody>
      </p:sp>
      <p:pic>
        <p:nvPicPr>
          <p:cNvPr id="7" name="Picture 25" descr="http://www.hqafsa.org/uploads/3/8/9/1/38911523/_444470_orig.gif">
            <a:extLst>
              <a:ext uri="{FF2B5EF4-FFF2-40B4-BE49-F238E27FC236}">
                <a16:creationId xmlns:a16="http://schemas.microsoft.com/office/drawing/2014/main" id="{7AB0619D-A943-DF52-5792-6E3DD7E974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8" r="923"/>
          <a:stretch/>
        </p:blipFill>
        <p:spPr bwMode="auto">
          <a:xfrm>
            <a:off x="5348633" y="5382435"/>
            <a:ext cx="973510" cy="973462"/>
          </a:xfrm>
          <a:prstGeom prst="flowChartConnector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ight Arrow 18">
            <a:extLst>
              <a:ext uri="{FF2B5EF4-FFF2-40B4-BE49-F238E27FC236}">
                <a16:creationId xmlns:a16="http://schemas.microsoft.com/office/drawing/2014/main" id="{A60AD6C7-BC55-8912-D818-4F8FDC827285}"/>
              </a:ext>
            </a:extLst>
          </p:cNvPr>
          <p:cNvSpPr/>
          <p:nvPr/>
        </p:nvSpPr>
        <p:spPr>
          <a:xfrm>
            <a:off x="6396696" y="5444228"/>
            <a:ext cx="1537937" cy="77317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PLATFORM TARGETS</a:t>
            </a:r>
          </a:p>
        </p:txBody>
      </p:sp>
      <p:pic>
        <p:nvPicPr>
          <p:cNvPr id="9" name="Picture 8" descr="A building with a dome and columns&#10;&#10;AI-generated content may be incorrect.">
            <a:extLst>
              <a:ext uri="{FF2B5EF4-FFF2-40B4-BE49-F238E27FC236}">
                <a16:creationId xmlns:a16="http://schemas.microsoft.com/office/drawing/2014/main" id="{080F67B1-5C82-F965-4CCF-1A5ED878D3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7" b="3495"/>
          <a:stretch/>
        </p:blipFill>
        <p:spPr>
          <a:xfrm>
            <a:off x="7972571" y="5464067"/>
            <a:ext cx="1262634" cy="83463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B6DB318-5C79-39D0-D00C-34E81FEC757E}"/>
              </a:ext>
            </a:extLst>
          </p:cNvPr>
          <p:cNvSpPr txBox="1"/>
          <p:nvPr/>
        </p:nvSpPr>
        <p:spPr>
          <a:xfrm>
            <a:off x="8115606" y="5195208"/>
            <a:ext cx="10134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LOBBYING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FBCB18-CF8C-9268-EDA2-9B6D8E926D14}"/>
              </a:ext>
            </a:extLst>
          </p:cNvPr>
          <p:cNvSpPr txBox="1"/>
          <p:nvPr/>
        </p:nvSpPr>
        <p:spPr>
          <a:xfrm>
            <a:off x="8056296" y="5757345"/>
            <a:ext cx="11320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TESTIFYING</a:t>
            </a:r>
          </a:p>
        </p:txBody>
      </p:sp>
      <p:sp>
        <p:nvSpPr>
          <p:cNvPr id="12" name="Right Arrow 18">
            <a:extLst>
              <a:ext uri="{FF2B5EF4-FFF2-40B4-BE49-F238E27FC236}">
                <a16:creationId xmlns:a16="http://schemas.microsoft.com/office/drawing/2014/main" id="{48D1837C-7EC1-A87E-8DD7-3EF49BA40FCD}"/>
              </a:ext>
            </a:extLst>
          </p:cNvPr>
          <p:cNvSpPr/>
          <p:nvPr/>
        </p:nvSpPr>
        <p:spPr>
          <a:xfrm>
            <a:off x="9297212" y="5484720"/>
            <a:ext cx="1537937" cy="77317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LEGISLATION</a:t>
            </a:r>
          </a:p>
        </p:txBody>
      </p:sp>
      <p:pic>
        <p:nvPicPr>
          <p:cNvPr id="13" name="Picture 6" descr="Signing">
            <a:extLst>
              <a:ext uri="{FF2B5EF4-FFF2-40B4-BE49-F238E27FC236}">
                <a16:creationId xmlns:a16="http://schemas.microsoft.com/office/drawing/2014/main" id="{CE488250-C56E-7BED-5B8C-631B47662D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8217" y="5402843"/>
            <a:ext cx="911669" cy="911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D18F99E-302F-A9CA-4597-FB937AECB879}"/>
              </a:ext>
            </a:extLst>
          </p:cNvPr>
          <p:cNvSpPr txBox="1"/>
          <p:nvPr/>
        </p:nvSpPr>
        <p:spPr>
          <a:xfrm>
            <a:off x="10998174" y="5158643"/>
            <a:ext cx="5517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BAD372-DFB4-CC96-C3EF-6ECAED47E320}"/>
              </a:ext>
            </a:extLst>
          </p:cNvPr>
          <p:cNvSpPr txBox="1"/>
          <p:nvPr/>
        </p:nvSpPr>
        <p:spPr>
          <a:xfrm>
            <a:off x="10998174" y="6330791"/>
            <a:ext cx="6196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LAWS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F24B4F-1614-9661-2984-246802DC6729}"/>
              </a:ext>
            </a:extLst>
          </p:cNvPr>
          <p:cNvSpPr txBox="1"/>
          <p:nvPr/>
        </p:nvSpPr>
        <p:spPr>
          <a:xfrm>
            <a:off x="8031575" y="6294719"/>
            <a:ext cx="1234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GRASSROOTS</a:t>
            </a:r>
          </a:p>
        </p:txBody>
      </p:sp>
    </p:spTree>
    <p:extLst>
      <p:ext uri="{BB962C8B-B14F-4D97-AF65-F5344CB8AC3E}">
        <p14:creationId xmlns:p14="http://schemas.microsoft.com/office/powerpoint/2010/main" val="777792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5C7538-BB73-3077-3491-EC78AFABEB14}"/>
              </a:ext>
            </a:extLst>
          </p:cNvPr>
          <p:cNvSpPr txBox="1"/>
          <p:nvPr/>
        </p:nvSpPr>
        <p:spPr>
          <a:xfrm>
            <a:off x="1002890" y="259780"/>
            <a:ext cx="1047908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ITEMS IN PROPOSED 2026-2027 PLATFORM</a:t>
            </a:r>
          </a:p>
          <a:p>
            <a:pPr algn="ctr"/>
            <a:endParaRPr lang="en-US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MILITARY PAY, BENEFITS, &amp; PROGRAMS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63F1A1-6D69-1083-F69F-2467126FFB1D}"/>
              </a:ext>
            </a:extLst>
          </p:cNvPr>
          <p:cNvSpPr txBox="1"/>
          <p:nvPr/>
        </p:nvSpPr>
        <p:spPr>
          <a:xfrm>
            <a:off x="1163271" y="1622323"/>
            <a:ext cx="10479087" cy="49859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 AND STRENGTHEN MILITARY PAY, BAH, COLA, SPECIAL PAYS, LEAVE</a:t>
            </a:r>
          </a:p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POLICIES, COMMISSARIES, EXCHANGES, AND MWR PROGRAMS;</a:t>
            </a:r>
          </a:p>
          <a:p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EXPAND BEREAVEMENT LEAVE AND ALLOW LEAVE TRANSFERABILITY;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STRENGTHEN OVERSIGHT AND ENFORCEMENT OF MILITARY HOUSING QUALITY.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VETERAN &amp; RETIREE HEALTHCARE AND BENEFITS</a:t>
            </a:r>
          </a:p>
          <a:p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 VA HEALTHCARE ACCESS/QUALITY, REDUCE CLAIMS BACKLOGS;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EXTEND CONCURRENT RECEIPT TO ALL DISABLED RETIREES;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 FULL IMPLEMENTATION OF PACT ACT, HYPERBARIC OXYGEN THERAPY, AND</a:t>
            </a:r>
          </a:p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SUICIDE PREVENTION PROGRAMS;</a:t>
            </a:r>
          </a:p>
          <a:p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 WOMEN VETERANS AFFORDED HIGH-QUALITY, GENDER-SPECIFIC CARE.</a:t>
            </a:r>
          </a:p>
        </p:txBody>
      </p:sp>
    </p:spTree>
    <p:extLst>
      <p:ext uri="{BB962C8B-B14F-4D97-AF65-F5344CB8AC3E}">
        <p14:creationId xmlns:p14="http://schemas.microsoft.com/office/powerpoint/2010/main" val="75856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2825FC-45EF-2F04-1122-A86A6E1A96A8}"/>
              </a:ext>
            </a:extLst>
          </p:cNvPr>
          <p:cNvSpPr txBox="1"/>
          <p:nvPr/>
        </p:nvSpPr>
        <p:spPr>
          <a:xfrm>
            <a:off x="1445341" y="692401"/>
            <a:ext cx="9566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MILITARY HEALTHCARE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3DFFEB-4771-D71C-42CC-71ECB79A32B7}"/>
              </a:ext>
            </a:extLst>
          </p:cNvPr>
          <p:cNvSpPr txBox="1"/>
          <p:nvPr/>
        </p:nvSpPr>
        <p:spPr>
          <a:xfrm>
            <a:off x="1327355" y="1317524"/>
            <a:ext cx="9920729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 TRICARE; OPPOSE FEE INCREASES FOR HEALTHCARE AND PHARMACY;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OPPOSE REDUCTION OF MILITARY BILLETS LEADING TO LOSS OF ACCESS OR</a:t>
            </a:r>
          </a:p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SHIFTING COSTS ONTO FAMILY MEMBERS;</a:t>
            </a:r>
          </a:p>
          <a:p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PRETAX PAYMENT OF HEALTH, DENTAL, AND LONG-TERM CARE PREMIUMS;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 AIR RESERVE TECHNICIANS’ TRICARE RESERVE SELECT ELIGIBILITY.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MILITARY FAMILIES</a:t>
            </a:r>
          </a:p>
          <a:p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EXPAND AFFORABLE, HIGH-QUALITY CHILDCARE ACCESS ALIGNED WITH</a:t>
            </a:r>
          </a:p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OPERATIONAL REALITIES;</a:t>
            </a:r>
          </a:p>
          <a:p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STRENGTHEN MILITARY SPOUSE EMPLOYMENT PROGRAMS, AND ELIMINATE</a:t>
            </a:r>
          </a:p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PCS-DRIVEN LICENSURE BARRIERS.</a:t>
            </a:r>
          </a:p>
        </p:txBody>
      </p:sp>
    </p:spTree>
    <p:extLst>
      <p:ext uri="{BB962C8B-B14F-4D97-AF65-F5344CB8AC3E}">
        <p14:creationId xmlns:p14="http://schemas.microsoft.com/office/powerpoint/2010/main" val="149515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C42B38-C88A-22C8-B16F-A65F02943ACB}"/>
              </a:ext>
            </a:extLst>
          </p:cNvPr>
          <p:cNvSpPr txBox="1"/>
          <p:nvPr/>
        </p:nvSpPr>
        <p:spPr>
          <a:xfrm>
            <a:off x="1445341" y="692401"/>
            <a:ext cx="9566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A99AFE-FDB9-0B98-779D-ABC19EC9D677}"/>
              </a:ext>
            </a:extLst>
          </p:cNvPr>
          <p:cNvSpPr txBox="1"/>
          <p:nvPr/>
        </p:nvSpPr>
        <p:spPr>
          <a:xfrm>
            <a:off x="695322" y="1317524"/>
            <a:ext cx="10878299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FULLY FUND MilTA, MyCAA, &amp; GI BILL PROGRAMS; PROTECT BENEFIT TRANSFERABILITY;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 TUITION ASSISTANCE FOR ALL COMPONENTS OF THE TOTAL FORCE;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 CREDIT TRANSFER AND PRIOR LEARNING RECOGNITION TO REDUCE</a:t>
            </a:r>
          </a:p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TIME-TO-DEGREE AND COST;</a:t>
            </a:r>
          </a:p>
          <a:p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STRENGTHEN TRANSITION PROGRAMS.</a:t>
            </a:r>
          </a:p>
          <a:p>
            <a:pPr algn="ctr"/>
            <a:endParaRPr lang="en-US" sz="2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CARING FOR SURVIVORS</a:t>
            </a:r>
          </a:p>
          <a:p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ALLOW SURVIVING SPOUSES TO RECEIVE FINAL FULL MONTH OF RETIRED PAY;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 VALUE OF SURVIVOR BENEFIT PROGRAMS.</a:t>
            </a:r>
          </a:p>
        </p:txBody>
      </p:sp>
    </p:spTree>
    <p:extLst>
      <p:ext uri="{BB962C8B-B14F-4D97-AF65-F5344CB8AC3E}">
        <p14:creationId xmlns:p14="http://schemas.microsoft.com/office/powerpoint/2010/main" val="4090068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50D101A-8D42-BEEB-5FDD-39F53B0EDE05}"/>
              </a:ext>
            </a:extLst>
          </p:cNvPr>
          <p:cNvSpPr txBox="1"/>
          <p:nvPr/>
        </p:nvSpPr>
        <p:spPr>
          <a:xfrm>
            <a:off x="1465438" y="903417"/>
            <a:ext cx="9566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GUARD &amp; RESERVE BENEFITS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4B7404-8023-1CFA-2EDC-9A4780CC9C06}"/>
              </a:ext>
            </a:extLst>
          </p:cNvPr>
          <p:cNvSpPr txBox="1"/>
          <p:nvPr/>
        </p:nvSpPr>
        <p:spPr>
          <a:xfrm>
            <a:off x="685923" y="1577702"/>
            <a:ext cx="1066426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 ALL POST-9/11 ACTIVE-DUTY SERVICE TOWARD EARLY RETIREMENT;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 RETIREMENT AGE AND REMOVE CAP ON CREDITABLE INACTIVE DUTY POINTS;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EXPAND EDUCATION BENEFITS FOR GUARD MEMBERS &amp; DUAL-STATUS TECHNICIANS.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REFORM DUTY STATUS AUTHORITIES TO ENSURE COMPENSATION, BENEFITS, AND</a:t>
            </a:r>
          </a:p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PROTECTIONS MATCH SERVICE PERFORMED.</a:t>
            </a:r>
          </a:p>
        </p:txBody>
      </p:sp>
      <p:pic>
        <p:nvPicPr>
          <p:cNvPr id="5" name="Picture 25" descr="http://www.hqafsa.org/uploads/3/8/9/1/38911523/_444470_orig.gif">
            <a:extLst>
              <a:ext uri="{FF2B5EF4-FFF2-40B4-BE49-F238E27FC236}">
                <a16:creationId xmlns:a16="http://schemas.microsoft.com/office/drawing/2014/main" id="{470F55F8-0CED-9FF3-0877-5D3668C878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8" r="923"/>
          <a:stretch/>
        </p:blipFill>
        <p:spPr bwMode="auto">
          <a:xfrm>
            <a:off x="5609245" y="5146461"/>
            <a:ext cx="973510" cy="973462"/>
          </a:xfrm>
          <a:prstGeom prst="flowChartConnector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9096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71ABC0-2879-4514-81ED-CA371281C614}"/>
              </a:ext>
            </a:extLst>
          </p:cNvPr>
          <p:cNvSpPr txBox="1"/>
          <p:nvPr/>
        </p:nvSpPr>
        <p:spPr>
          <a:xfrm>
            <a:off x="4621161" y="1219200"/>
            <a:ext cx="2209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DATES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2EB488-D0E0-ADCE-AB3D-F15C5167B4A0}"/>
              </a:ext>
            </a:extLst>
          </p:cNvPr>
          <p:cNvSpPr txBox="1"/>
          <p:nvPr/>
        </p:nvSpPr>
        <p:spPr>
          <a:xfrm>
            <a:off x="2697537" y="2183531"/>
            <a:ext cx="679692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POW/MIA RECOGNITION DAY/WEEK</a:t>
            </a:r>
          </a:p>
          <a:p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FRIDAY, </a:t>
            </a:r>
            <a:r>
              <a:rPr 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SEPTEMBER / 13-19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SEPTEMBER</a:t>
            </a:r>
          </a:p>
          <a:p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AFSA LEGISLATIVE AWARENESS WEEK</a:t>
            </a:r>
          </a:p>
          <a:p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18-24 OCTOBER</a:t>
            </a:r>
          </a:p>
        </p:txBody>
      </p:sp>
    </p:spTree>
    <p:extLst>
      <p:ext uri="{BB962C8B-B14F-4D97-AF65-F5344CB8AC3E}">
        <p14:creationId xmlns:p14="http://schemas.microsoft.com/office/powerpoint/2010/main" val="2848392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</TotalTime>
  <Words>449</Words>
  <Application>Microsoft Office PowerPoint</Application>
  <PresentationFormat>Widescreen</PresentationFormat>
  <Paragraphs>87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Lokovic</dc:creator>
  <cp:lastModifiedBy>Michelle Chabot</cp:lastModifiedBy>
  <cp:revision>2</cp:revision>
  <dcterms:created xsi:type="dcterms:W3CDTF">2026-03-15T18:23:43Z</dcterms:created>
  <dcterms:modified xsi:type="dcterms:W3CDTF">2026-03-24T20:15:51Z</dcterms:modified>
</cp:coreProperties>
</file>