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217E8F-9F3D-49DA-B016-D08D76D1C929}" v="15" dt="2022-01-04T16:04:01.2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>
        <p:scale>
          <a:sx n="100" d="100"/>
          <a:sy n="100" d="100"/>
        </p:scale>
        <p:origin x="518" y="4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 Lokovic" userId="c5e66d788f2c2d00" providerId="LiveId" clId="{1F217E8F-9F3D-49DA-B016-D08D76D1C929}"/>
    <pc:docChg chg="custSel addSld modSld">
      <pc:chgData name="Jim Lokovic" userId="c5e66d788f2c2d00" providerId="LiveId" clId="{1F217E8F-9F3D-49DA-B016-D08D76D1C929}" dt="2022-01-04T20:57:56.866" v="3308" actId="122"/>
      <pc:docMkLst>
        <pc:docMk/>
      </pc:docMkLst>
      <pc:sldChg chg="addSp delSp modSp mod">
        <pc:chgData name="Jim Lokovic" userId="c5e66d788f2c2d00" providerId="LiveId" clId="{1F217E8F-9F3D-49DA-B016-D08D76D1C929}" dt="2022-01-04T20:57:56.866" v="3308" actId="122"/>
        <pc:sldMkLst>
          <pc:docMk/>
          <pc:sldMk cId="2324729475" sldId="256"/>
        </pc:sldMkLst>
        <pc:spChg chg="add mod">
          <ac:chgData name="Jim Lokovic" userId="c5e66d788f2c2d00" providerId="LiveId" clId="{1F217E8F-9F3D-49DA-B016-D08D76D1C929}" dt="2022-01-04T20:55:30.601" v="3244" actId="6549"/>
          <ac:spMkLst>
            <pc:docMk/>
            <pc:sldMk cId="2324729475" sldId="256"/>
            <ac:spMk id="2" creationId="{D4F90D04-0F1A-4DBB-982B-1D8A78EFBB18}"/>
          </ac:spMkLst>
        </pc:spChg>
        <pc:spChg chg="add del mod">
          <ac:chgData name="Jim Lokovic" userId="c5e66d788f2c2d00" providerId="LiveId" clId="{1F217E8F-9F3D-49DA-B016-D08D76D1C929}" dt="2022-01-04T16:38:04.063" v="2363" actId="478"/>
          <ac:spMkLst>
            <pc:docMk/>
            <pc:sldMk cId="2324729475" sldId="256"/>
            <ac:spMk id="3" creationId="{6850762B-B70E-4B8F-BD15-4E8A5E475054}"/>
          </ac:spMkLst>
        </pc:spChg>
        <pc:spChg chg="add mod">
          <ac:chgData name="Jim Lokovic" userId="c5e66d788f2c2d00" providerId="LiveId" clId="{1F217E8F-9F3D-49DA-B016-D08D76D1C929}" dt="2022-01-04T17:01:45.548" v="3038" actId="1076"/>
          <ac:spMkLst>
            <pc:docMk/>
            <pc:sldMk cId="2324729475" sldId="256"/>
            <ac:spMk id="4" creationId="{B0BE856C-11E3-4671-B8D9-BC3E3DAF3BB7}"/>
          </ac:spMkLst>
        </pc:spChg>
        <pc:spChg chg="add mod">
          <ac:chgData name="Jim Lokovic" userId="c5e66d788f2c2d00" providerId="LiveId" clId="{1F217E8F-9F3D-49DA-B016-D08D76D1C929}" dt="2022-01-04T20:57:56.866" v="3308" actId="122"/>
          <ac:spMkLst>
            <pc:docMk/>
            <pc:sldMk cId="2324729475" sldId="256"/>
            <ac:spMk id="6" creationId="{EA8A56A8-7009-4C5F-AEC1-EDE509D1BB3C}"/>
          </ac:spMkLst>
        </pc:spChg>
        <pc:spChg chg="add del mod">
          <ac:chgData name="Jim Lokovic" userId="c5e66d788f2c2d00" providerId="LiveId" clId="{1F217E8F-9F3D-49DA-B016-D08D76D1C929}" dt="2022-01-04T16:38:07.084" v="2364" actId="478"/>
          <ac:spMkLst>
            <pc:docMk/>
            <pc:sldMk cId="2324729475" sldId="256"/>
            <ac:spMk id="8" creationId="{CF7435FE-3ECB-4714-AC9A-9FD3885183D6}"/>
          </ac:spMkLst>
        </pc:spChg>
        <pc:spChg chg="add del mod">
          <ac:chgData name="Jim Lokovic" userId="c5e66d788f2c2d00" providerId="LiveId" clId="{1F217E8F-9F3D-49DA-B016-D08D76D1C929}" dt="2022-01-04T16:38:07.912" v="2365" actId="478"/>
          <ac:spMkLst>
            <pc:docMk/>
            <pc:sldMk cId="2324729475" sldId="256"/>
            <ac:spMk id="9" creationId="{715D7F01-FE79-4C86-B030-F2A7BD7059DC}"/>
          </ac:spMkLst>
        </pc:spChg>
        <pc:spChg chg="add del mod">
          <ac:chgData name="Jim Lokovic" userId="c5e66d788f2c2d00" providerId="LiveId" clId="{1F217E8F-9F3D-49DA-B016-D08D76D1C929}" dt="2022-01-04T16:38:08.802" v="2366" actId="478"/>
          <ac:spMkLst>
            <pc:docMk/>
            <pc:sldMk cId="2324729475" sldId="256"/>
            <ac:spMk id="10" creationId="{7D69DEE0-B769-46EB-B814-FC6460B94B0A}"/>
          </ac:spMkLst>
        </pc:spChg>
        <pc:spChg chg="add mod">
          <ac:chgData name="Jim Lokovic" userId="c5e66d788f2c2d00" providerId="LiveId" clId="{1F217E8F-9F3D-49DA-B016-D08D76D1C929}" dt="2022-01-04T17:01:31.861" v="3037" actId="1076"/>
          <ac:spMkLst>
            <pc:docMk/>
            <pc:sldMk cId="2324729475" sldId="256"/>
            <ac:spMk id="11" creationId="{6DD62A72-AD06-4E87-8776-626E001C031A}"/>
          </ac:spMkLst>
        </pc:spChg>
        <pc:spChg chg="add mod">
          <ac:chgData name="Jim Lokovic" userId="c5e66d788f2c2d00" providerId="LiveId" clId="{1F217E8F-9F3D-49DA-B016-D08D76D1C929}" dt="2022-01-04T17:01:31.861" v="3037" actId="1076"/>
          <ac:spMkLst>
            <pc:docMk/>
            <pc:sldMk cId="2324729475" sldId="256"/>
            <ac:spMk id="12" creationId="{F3C2A455-8809-4C17-AB29-E9DAE3F914E9}"/>
          </ac:spMkLst>
        </pc:spChg>
        <pc:spChg chg="add mod">
          <ac:chgData name="Jim Lokovic" userId="c5e66d788f2c2d00" providerId="LiveId" clId="{1F217E8F-9F3D-49DA-B016-D08D76D1C929}" dt="2022-01-04T17:01:31.861" v="3037" actId="1076"/>
          <ac:spMkLst>
            <pc:docMk/>
            <pc:sldMk cId="2324729475" sldId="256"/>
            <ac:spMk id="13" creationId="{C24C07D8-0CA6-4887-A39F-D0AEDAB557F5}"/>
          </ac:spMkLst>
        </pc:spChg>
        <pc:spChg chg="add mod">
          <ac:chgData name="Jim Lokovic" userId="c5e66d788f2c2d00" providerId="LiveId" clId="{1F217E8F-9F3D-49DA-B016-D08D76D1C929}" dt="2022-01-04T20:57:26.382" v="3301" actId="1076"/>
          <ac:spMkLst>
            <pc:docMk/>
            <pc:sldMk cId="2324729475" sldId="256"/>
            <ac:spMk id="14" creationId="{7DD0B934-6001-4DE6-A279-D28F0EE154C4}"/>
          </ac:spMkLst>
        </pc:spChg>
        <pc:spChg chg="add del mod">
          <ac:chgData name="Jim Lokovic" userId="c5e66d788f2c2d00" providerId="LiveId" clId="{1F217E8F-9F3D-49DA-B016-D08D76D1C929}" dt="2022-01-04T17:00:09.554" v="3021" actId="478"/>
          <ac:spMkLst>
            <pc:docMk/>
            <pc:sldMk cId="2324729475" sldId="256"/>
            <ac:spMk id="15" creationId="{1EA6D45A-887E-456D-BA49-B2F2E17D7B2D}"/>
          </ac:spMkLst>
        </pc:spChg>
        <pc:spChg chg="add mod">
          <ac:chgData name="Jim Lokovic" userId="c5e66d788f2c2d00" providerId="LiveId" clId="{1F217E8F-9F3D-49DA-B016-D08D76D1C929}" dt="2022-01-04T17:01:31.861" v="3037" actId="1076"/>
          <ac:spMkLst>
            <pc:docMk/>
            <pc:sldMk cId="2324729475" sldId="256"/>
            <ac:spMk id="16" creationId="{D4F2CD8A-76E5-49BE-A3A7-F6B1B0A9A2B9}"/>
          </ac:spMkLst>
        </pc:spChg>
        <pc:picChg chg="mod">
          <ac:chgData name="Jim Lokovic" userId="c5e66d788f2c2d00" providerId="LiveId" clId="{1F217E8F-9F3D-49DA-B016-D08D76D1C929}" dt="2022-01-04T15:29:59.084" v="18" actId="1076"/>
          <ac:picMkLst>
            <pc:docMk/>
            <pc:sldMk cId="2324729475" sldId="256"/>
            <ac:picMk id="5" creationId="{59D81EF6-0355-4609-B64D-CDE5E0BF4413}"/>
          </ac:picMkLst>
        </pc:picChg>
        <pc:picChg chg="add mod modCrop">
          <ac:chgData name="Jim Lokovic" userId="c5e66d788f2c2d00" providerId="LiveId" clId="{1F217E8F-9F3D-49DA-B016-D08D76D1C929}" dt="2022-01-04T15:29:53.365" v="17" actId="1076"/>
          <ac:picMkLst>
            <pc:docMk/>
            <pc:sldMk cId="2324729475" sldId="256"/>
            <ac:picMk id="7" creationId="{3E42CCFF-5C66-48B1-AAE1-4FB580BB4848}"/>
          </ac:picMkLst>
        </pc:picChg>
      </pc:sldChg>
      <pc:sldChg chg="addSp delSp modSp add mod setBg">
        <pc:chgData name="Jim Lokovic" userId="c5e66d788f2c2d00" providerId="LiveId" clId="{1F217E8F-9F3D-49DA-B016-D08D76D1C929}" dt="2022-01-04T17:07:06.431" v="3243" actId="20577"/>
        <pc:sldMkLst>
          <pc:docMk/>
          <pc:sldMk cId="2460170828" sldId="257"/>
        </pc:sldMkLst>
        <pc:spChg chg="mod">
          <ac:chgData name="Jim Lokovic" userId="c5e66d788f2c2d00" providerId="LiveId" clId="{1F217E8F-9F3D-49DA-B016-D08D76D1C929}" dt="2022-01-04T16:23:04.234" v="2362" actId="1076"/>
          <ac:spMkLst>
            <pc:docMk/>
            <pc:sldMk cId="2460170828" sldId="257"/>
            <ac:spMk id="2" creationId="{D4F90D04-0F1A-4DBB-982B-1D8A78EFBB18}"/>
          </ac:spMkLst>
        </pc:spChg>
        <pc:spChg chg="del">
          <ac:chgData name="Jim Lokovic" userId="c5e66d788f2c2d00" providerId="LiveId" clId="{1F217E8F-9F3D-49DA-B016-D08D76D1C929}" dt="2022-01-04T16:02:09.726" v="1021" actId="478"/>
          <ac:spMkLst>
            <pc:docMk/>
            <pc:sldMk cId="2460170828" sldId="257"/>
            <ac:spMk id="3" creationId="{6850762B-B70E-4B8F-BD15-4E8A5E475054}"/>
          </ac:spMkLst>
        </pc:spChg>
        <pc:spChg chg="del">
          <ac:chgData name="Jim Lokovic" userId="c5e66d788f2c2d00" providerId="LiveId" clId="{1F217E8F-9F3D-49DA-B016-D08D76D1C929}" dt="2022-01-04T16:02:24.232" v="1025" actId="478"/>
          <ac:spMkLst>
            <pc:docMk/>
            <pc:sldMk cId="2460170828" sldId="257"/>
            <ac:spMk id="4" creationId="{B0BE856C-11E3-4671-B8D9-BC3E3DAF3BB7}"/>
          </ac:spMkLst>
        </pc:spChg>
        <pc:spChg chg="del">
          <ac:chgData name="Jim Lokovic" userId="c5e66d788f2c2d00" providerId="LiveId" clId="{1F217E8F-9F3D-49DA-B016-D08D76D1C929}" dt="2022-01-04T16:03:51.153" v="1069" actId="478"/>
          <ac:spMkLst>
            <pc:docMk/>
            <pc:sldMk cId="2460170828" sldId="257"/>
            <ac:spMk id="6" creationId="{EA8A56A8-7009-4C5F-AEC1-EDE509D1BB3C}"/>
          </ac:spMkLst>
        </pc:spChg>
        <pc:spChg chg="del">
          <ac:chgData name="Jim Lokovic" userId="c5e66d788f2c2d00" providerId="LiveId" clId="{1F217E8F-9F3D-49DA-B016-D08D76D1C929}" dt="2022-01-04T16:02:13.272" v="1022" actId="478"/>
          <ac:spMkLst>
            <pc:docMk/>
            <pc:sldMk cId="2460170828" sldId="257"/>
            <ac:spMk id="8" creationId="{CF7435FE-3ECB-4714-AC9A-9FD3885183D6}"/>
          </ac:spMkLst>
        </pc:spChg>
        <pc:spChg chg="del">
          <ac:chgData name="Jim Lokovic" userId="c5e66d788f2c2d00" providerId="LiveId" clId="{1F217E8F-9F3D-49DA-B016-D08D76D1C929}" dt="2022-01-04T16:02:15.399" v="1023" actId="478"/>
          <ac:spMkLst>
            <pc:docMk/>
            <pc:sldMk cId="2460170828" sldId="257"/>
            <ac:spMk id="9" creationId="{715D7F01-FE79-4C86-B030-F2A7BD7059DC}"/>
          </ac:spMkLst>
        </pc:spChg>
        <pc:spChg chg="del">
          <ac:chgData name="Jim Lokovic" userId="c5e66d788f2c2d00" providerId="LiveId" clId="{1F217E8F-9F3D-49DA-B016-D08D76D1C929}" dt="2022-01-04T16:02:18.098" v="1024" actId="478"/>
          <ac:spMkLst>
            <pc:docMk/>
            <pc:sldMk cId="2460170828" sldId="257"/>
            <ac:spMk id="10" creationId="{7D69DEE0-B769-46EB-B814-FC6460B94B0A}"/>
          </ac:spMkLst>
        </pc:spChg>
        <pc:spChg chg="del">
          <ac:chgData name="Jim Lokovic" userId="c5e66d788f2c2d00" providerId="LiveId" clId="{1F217E8F-9F3D-49DA-B016-D08D76D1C929}" dt="2022-01-04T16:02:25.956" v="1026" actId="478"/>
          <ac:spMkLst>
            <pc:docMk/>
            <pc:sldMk cId="2460170828" sldId="257"/>
            <ac:spMk id="11" creationId="{6DD62A72-AD06-4E87-8776-626E001C031A}"/>
          </ac:spMkLst>
        </pc:spChg>
        <pc:spChg chg="del">
          <ac:chgData name="Jim Lokovic" userId="c5e66d788f2c2d00" providerId="LiveId" clId="{1F217E8F-9F3D-49DA-B016-D08D76D1C929}" dt="2022-01-04T16:02:26.877" v="1027" actId="478"/>
          <ac:spMkLst>
            <pc:docMk/>
            <pc:sldMk cId="2460170828" sldId="257"/>
            <ac:spMk id="12" creationId="{F3C2A455-8809-4C17-AB29-E9DAE3F914E9}"/>
          </ac:spMkLst>
        </pc:spChg>
        <pc:spChg chg="del">
          <ac:chgData name="Jim Lokovic" userId="c5e66d788f2c2d00" providerId="LiveId" clId="{1F217E8F-9F3D-49DA-B016-D08D76D1C929}" dt="2022-01-04T16:02:27.830" v="1028" actId="478"/>
          <ac:spMkLst>
            <pc:docMk/>
            <pc:sldMk cId="2460170828" sldId="257"/>
            <ac:spMk id="13" creationId="{C24C07D8-0CA6-4887-A39F-D0AEDAB557F5}"/>
          </ac:spMkLst>
        </pc:spChg>
        <pc:spChg chg="add del">
          <ac:chgData name="Jim Lokovic" userId="c5e66d788f2c2d00" providerId="LiveId" clId="{1F217E8F-9F3D-49DA-B016-D08D76D1C929}" dt="2022-01-04T16:02:41.511" v="1030" actId="478"/>
          <ac:spMkLst>
            <pc:docMk/>
            <pc:sldMk cId="2460170828" sldId="257"/>
            <ac:spMk id="14" creationId="{6F3EABE8-CD18-44A6-9842-BE64786F5499}"/>
          </ac:spMkLst>
        </pc:spChg>
        <pc:spChg chg="add mod">
          <ac:chgData name="Jim Lokovic" userId="c5e66d788f2c2d00" providerId="LiveId" clId="{1F217E8F-9F3D-49DA-B016-D08D76D1C929}" dt="2022-01-04T16:19:15.912" v="2345" actId="20577"/>
          <ac:spMkLst>
            <pc:docMk/>
            <pc:sldMk cId="2460170828" sldId="257"/>
            <ac:spMk id="15" creationId="{A141C36D-7367-49BF-B65A-435C357FF5E3}"/>
          </ac:spMkLst>
        </pc:spChg>
        <pc:spChg chg="add mod">
          <ac:chgData name="Jim Lokovic" userId="c5e66d788f2c2d00" providerId="LiveId" clId="{1F217E8F-9F3D-49DA-B016-D08D76D1C929}" dt="2022-01-04T17:07:06.431" v="3243" actId="20577"/>
          <ac:spMkLst>
            <pc:docMk/>
            <pc:sldMk cId="2460170828" sldId="257"/>
            <ac:spMk id="16" creationId="{DE324B88-A2FC-4AD1-B166-033A8807E2B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C827A-8BC8-403A-8240-D026E67AAC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1F8E2D-D890-4228-93A4-FED7B901A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78A3A-5165-469A-B912-5263CCC5F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A064-8229-4D67-BB69-A1CA7F828B4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367A0-894D-43C7-ABC4-84826500D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D3AEF-FF98-4AA1-BEA7-F34651FE3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0751-FB92-4767-A2CF-0451B7A70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466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FB21C-4623-4960-8D8A-C37DE07E7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15869B-103B-48BB-BC1E-3DC9544036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4D9BC-730E-4F9D-8C24-740FD7200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A064-8229-4D67-BB69-A1CA7F828B4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BAEBB-B5AC-47A2-8066-CA744B446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44042-A1C5-4EA4-90B6-395AE0C58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0751-FB92-4767-A2CF-0451B7A70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63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55A979-3FBC-4B03-9422-640C2FDB99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28B134-997D-463B-8AA2-5D073ACD94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967E3-3A44-41AE-A956-000C01842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A064-8229-4D67-BB69-A1CA7F828B4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77213-F4B4-41E3-B0C3-B294DF646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2A7D7-CACB-4BE0-88F6-F8BF7501F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0751-FB92-4767-A2CF-0451B7A70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16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EC6D3-576B-4D86-9DE8-0A2B662D8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200C3-5210-4F1D-B740-789C5F8C0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F9017-AD85-44FD-A6F7-77ECE13F9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A064-8229-4D67-BB69-A1CA7F828B4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824D1-9677-428D-BF1E-5C35E775A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F51C9-FF03-40CF-B8B8-83B8445F1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0751-FB92-4767-A2CF-0451B7A70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0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B6743-016C-45B9-A102-F2F4DC2B9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A4C523-2E2F-438A-8551-79AA99515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133AB-C729-4A31-B111-EA8AA25E1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A064-8229-4D67-BB69-A1CA7F828B4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CE6E3-5258-407A-9459-858FC415A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A3B49-1A8F-458F-A4AD-56814D2D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0751-FB92-4767-A2CF-0451B7A70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74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D0785-9661-4F20-940D-C880F43B6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E8831-41BD-4E56-BB7B-AC6753A2C7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998C10-2B89-4417-92AF-A2FC96F2A9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654F0B-2E39-43BC-8BBC-762BB46D1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A064-8229-4D67-BB69-A1CA7F828B4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8BC2F3-EA65-4819-8916-2DC15A2E2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62C96-8FA4-4164-9590-7A7331D1A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0751-FB92-4767-A2CF-0451B7A70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9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F330B-0D7B-4705-BE25-BA661D32F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0882AE-F57F-4B94-B63E-E85E2F7CB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111AD8-3DDC-4CE2-A7B0-566060791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3B1DC6-20EC-44D7-97F9-43BE0F6738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7DB80A-3DE2-4500-B771-D3CE19353D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9F4F84-EAD5-42B7-9D54-06C3FC5AC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A064-8229-4D67-BB69-A1CA7F828B4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18CEA8-235D-4E38-BEF7-39D41E1A5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AA0542-FB1E-4BB7-904B-02E646BD1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0751-FB92-4767-A2CF-0451B7A70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7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5DBC8-346E-407F-A7C9-281B9FE2A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CC5763-55BF-4FAE-87B1-7537FD2E5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A064-8229-4D67-BB69-A1CA7F828B4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15F246-9133-4489-8D2F-82D3623A3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F9DEA-50BE-4E20-81D4-68EC8EDB6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0751-FB92-4767-A2CF-0451B7A70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5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711AED-55B6-4F87-8CD3-A339F80B9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A064-8229-4D67-BB69-A1CA7F828B4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C20DF1-9B6D-43F5-8B59-E4D2EA924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48C03D-1699-4851-8BC7-83D4A2404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0751-FB92-4767-A2CF-0451B7A70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40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3EE4A-A567-445F-9424-6096A3FD2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3CC78-15E9-4C0A-BD89-5611D0507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FC0979-C627-41E3-AAEF-60E9A5D5FC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34C863-30B8-4C5F-B7E8-1E9AE2160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A064-8229-4D67-BB69-A1CA7F828B4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672C84-6359-428E-929B-B6FD62D8D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A58179-71DA-49FA-95A5-7D42726E0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0751-FB92-4767-A2CF-0451B7A70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96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D50FF-725C-4E55-83DD-A1887676F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581E57-D75D-4E70-8A53-11316D3E83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4BCC41-4DFC-45B0-9FCD-DB82C46A39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FD570-4563-49DE-966A-F74C829BB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A064-8229-4D67-BB69-A1CA7F828B4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9F33D3-C92B-4337-AFD1-5EF02C457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B3186-929D-486D-8413-222AF3F85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E0751-FB92-4767-A2CF-0451B7A70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14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6BA02E-1DFF-403D-BCF2-FEDD94CFB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2FC9DD-FD9C-458B-A105-2690466F7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DDEE4D-2294-4241-B339-7864E354AC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BA064-8229-4D67-BB69-A1CA7F828B40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ECED8-95B7-49DE-8AFE-FDA1C08AEB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3D53F-A8BE-4A35-83AD-BA487DC9B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E0751-FB92-4767-A2CF-0451B7A70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0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59D81EF6-0355-4609-B64D-CDE5E0BF441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" t="-4" r="582" b="295"/>
          <a:stretch/>
        </p:blipFill>
        <p:spPr>
          <a:xfrm>
            <a:off x="284891" y="178755"/>
            <a:ext cx="1122307" cy="1118981"/>
          </a:xfrm>
          <a:prstGeom prst="ellipse">
            <a:avLst/>
          </a:prstGeom>
        </p:spPr>
      </p:pic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3E42CCFF-5C66-48B1-AAE1-4FB580BB484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8" t="11529" r="10869" b="10977"/>
          <a:stretch/>
        </p:blipFill>
        <p:spPr>
          <a:xfrm>
            <a:off x="10665537" y="178755"/>
            <a:ext cx="1241572" cy="1251284"/>
          </a:xfrm>
          <a:prstGeom prst="ellipse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4F90D04-0F1A-4DBB-982B-1D8A78EFBB18}"/>
              </a:ext>
            </a:extLst>
          </p:cNvPr>
          <p:cNvSpPr txBox="1"/>
          <p:nvPr/>
        </p:nvSpPr>
        <p:spPr>
          <a:xfrm>
            <a:off x="1570423" y="359986"/>
            <a:ext cx="89306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CHAPTER STANDING RULES</a:t>
            </a:r>
          </a:p>
          <a:p>
            <a:pPr algn="ctr"/>
            <a:r>
              <a:rPr lang="en-US" sz="14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en-US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TO MAKE OUR ASSOCIATION OPERATE EFFECTIVELY AT THE LOCAL LEVEL,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PROTECTING THE INTEGRITY OF OUR ASSOCIATION’S GOVERNING DOCUMENTS AND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DIVISION STANDING RULES.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BE856C-11E3-4671-B8D9-BC3E3DAF3BB7}"/>
              </a:ext>
            </a:extLst>
          </p:cNvPr>
          <p:cNvSpPr txBox="1"/>
          <p:nvPr/>
        </p:nvSpPr>
        <p:spPr>
          <a:xfrm>
            <a:off x="4553935" y="1857622"/>
            <a:ext cx="576747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AFSA MANUAL 100-1 – BYLAWS</a:t>
            </a:r>
          </a:p>
          <a:p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AFSA MANUAL 100-2 – POLICIES AND PROCEDURES</a:t>
            </a:r>
          </a:p>
          <a:p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DIVISION STANDING RULES</a:t>
            </a:r>
          </a:p>
          <a:p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CHAPTER STANDING RULES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8A56A8-7009-4C5F-AEC1-EDE509D1BB3C}"/>
              </a:ext>
            </a:extLst>
          </p:cNvPr>
          <p:cNvSpPr txBox="1"/>
          <p:nvPr/>
        </p:nvSpPr>
        <p:spPr>
          <a:xfrm>
            <a:off x="773564" y="5048029"/>
            <a:ext cx="1096828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CHAPTER STANDING RULES MUST BE APPROVED BY THE GENERAL MEMBERSHIP OF THE CHAPTER AND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MAINTAINED ON FILE, WITH A COPY FILED WITH THE DIVISION BOARD OF DIRECTORS.</a:t>
            </a:r>
          </a:p>
          <a:p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CHAPTERS SHOULD CHECK 100-1, 100-2, AND DIVISION STANDING RULES,</a:t>
            </a:r>
          </a:p>
          <a:p>
            <a:pPr algn="ctr"/>
            <a:r>
              <a:rPr lang="en-US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 ESTABLISH THEIRS, IF NEEDED</a:t>
            </a:r>
            <a:r>
              <a:rPr lang="en-US" sz="1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16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CHECK WITH THE DIVISION BOD FOR GUIDANCE</a:t>
            </a:r>
            <a:r>
              <a:rPr lang="en-US" sz="1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6DD62A72-AD06-4E87-8776-626E001C031A}"/>
              </a:ext>
            </a:extLst>
          </p:cNvPr>
          <p:cNvSpPr/>
          <p:nvPr/>
        </p:nvSpPr>
        <p:spPr>
          <a:xfrm>
            <a:off x="6257705" y="2318763"/>
            <a:ext cx="217088" cy="401284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F3C2A455-8809-4C17-AB29-E9DAE3F914E9}"/>
              </a:ext>
            </a:extLst>
          </p:cNvPr>
          <p:cNvSpPr/>
          <p:nvPr/>
        </p:nvSpPr>
        <p:spPr>
          <a:xfrm>
            <a:off x="6257705" y="3117487"/>
            <a:ext cx="217088" cy="401284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C24C07D8-0CA6-4887-A39F-D0AEDAB557F5}"/>
              </a:ext>
            </a:extLst>
          </p:cNvPr>
          <p:cNvSpPr/>
          <p:nvPr/>
        </p:nvSpPr>
        <p:spPr>
          <a:xfrm>
            <a:off x="6288725" y="3912367"/>
            <a:ext cx="217088" cy="401284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ar: 5 Points 13">
            <a:extLst>
              <a:ext uri="{FF2B5EF4-FFF2-40B4-BE49-F238E27FC236}">
                <a16:creationId xmlns:a16="http://schemas.microsoft.com/office/drawing/2014/main" id="{7DD0B934-6001-4DE6-A279-D28F0EE154C4}"/>
              </a:ext>
            </a:extLst>
          </p:cNvPr>
          <p:cNvSpPr/>
          <p:nvPr/>
        </p:nvSpPr>
        <p:spPr>
          <a:xfrm>
            <a:off x="773564" y="4719944"/>
            <a:ext cx="388619" cy="379076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D4F2CD8A-76E5-49BE-A3A7-F6B1B0A9A2B9}"/>
              </a:ext>
            </a:extLst>
          </p:cNvPr>
          <p:cNvSpPr/>
          <p:nvPr/>
        </p:nvSpPr>
        <p:spPr>
          <a:xfrm>
            <a:off x="1570423" y="2318763"/>
            <a:ext cx="2240280" cy="1593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HIERARCHY</a:t>
            </a:r>
          </a:p>
        </p:txBody>
      </p:sp>
    </p:spTree>
    <p:extLst>
      <p:ext uri="{BB962C8B-B14F-4D97-AF65-F5344CB8AC3E}">
        <p14:creationId xmlns:p14="http://schemas.microsoft.com/office/powerpoint/2010/main" val="2324729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59D81EF6-0355-4609-B64D-CDE5E0BF441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" t="-4" r="582" b="295"/>
          <a:stretch/>
        </p:blipFill>
        <p:spPr>
          <a:xfrm>
            <a:off x="284891" y="178755"/>
            <a:ext cx="1122307" cy="1118981"/>
          </a:xfrm>
          <a:prstGeom prst="ellipse">
            <a:avLst/>
          </a:prstGeom>
        </p:spPr>
      </p:pic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3E42CCFF-5C66-48B1-AAE1-4FB580BB484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8" t="11529" r="10869" b="10977"/>
          <a:stretch/>
        </p:blipFill>
        <p:spPr>
          <a:xfrm>
            <a:off x="10665537" y="178755"/>
            <a:ext cx="1241572" cy="1251284"/>
          </a:xfrm>
          <a:prstGeom prst="ellipse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4F90D04-0F1A-4DBB-982B-1D8A78EFBB18}"/>
              </a:ext>
            </a:extLst>
          </p:cNvPr>
          <p:cNvSpPr txBox="1"/>
          <p:nvPr/>
        </p:nvSpPr>
        <p:spPr>
          <a:xfrm>
            <a:off x="3502693" y="501317"/>
            <a:ext cx="51866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CHAPTER STANDING RULES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41C36D-7367-49BF-B65A-435C357FF5E3}"/>
              </a:ext>
            </a:extLst>
          </p:cNvPr>
          <p:cNvSpPr txBox="1"/>
          <p:nvPr/>
        </p:nvSpPr>
        <p:spPr>
          <a:xfrm>
            <a:off x="5174593" y="1199206"/>
            <a:ext cx="1895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324B88-A2FC-4AD1-B166-033A8807E2B8}"/>
              </a:ext>
            </a:extLst>
          </p:cNvPr>
          <p:cNvSpPr txBox="1"/>
          <p:nvPr/>
        </p:nvSpPr>
        <p:spPr>
          <a:xfrm>
            <a:off x="846044" y="1835540"/>
            <a:ext cx="11452046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ELECTIONS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DIVISION 6 STANDING RULES CALL FOR 2-YEAR TERMS FOR PRES, VP,</a:t>
            </a:r>
          </a:p>
          <a:p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THREE TRUSTEES.  PRES AND TRUSTEE #2 IN EVEN-NUMBERED YEARS.  VP AND </a:t>
            </a:r>
          </a:p>
          <a:p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TRUSTEES 1 AND 3 IN ODD-NUMBERED YEARS.  PRES. CAN APPOINT ADDITIONAL</a:t>
            </a:r>
          </a:p>
          <a:p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TRUSTEES TO 1-YEAR TERMS.  IAW 100-2, TREASURER AND SECRETARY ARE</a:t>
            </a:r>
          </a:p>
          <a:p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APPOINTED POSITIONS.</a:t>
            </a:r>
          </a:p>
          <a:p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A CHAPTER PLANS TO HOLD ELECTIONS FOR EVERY POSITION EACH YEAR,</a:t>
            </a:r>
          </a:p>
          <a:p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MUST ESTABLISH A STANDING RULE STATING AS SUCH.  IF THEY WANT TO </a:t>
            </a:r>
            <a:r>
              <a:rPr lang="en-US" sz="2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</a:t>
            </a:r>
          </a:p>
          <a:p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THAN THREE TRUSTEES, THEIR STANDING RULES MUST STATE AS SUCH.</a:t>
            </a:r>
          </a:p>
          <a:p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DIVISION 6 STANDING RULES CALLS FOR CHAPTER ELECTIONS IN OCT., NOV., OR DEC.</a:t>
            </a:r>
          </a:p>
          <a:p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 YEAR, WITH THE NEW OFFICERS ASSUMING OFFICE IMMEDIATELY AFTER THE</a:t>
            </a:r>
          </a:p>
          <a:p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ELECTION MEETING.  IF THE CHAPTER WANTS TO STANDARDIZE ELECTIONS TO BE IN</a:t>
            </a:r>
          </a:p>
          <a:p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OF THOSE MONTHS, SAY OCTOBER, IT WOULD ESTABLISH THAT AS A CHAPTER SOP</a:t>
            </a:r>
          </a:p>
          <a:p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ESTABLISHING A STANDING RULE.</a:t>
            </a:r>
          </a:p>
        </p:txBody>
      </p:sp>
    </p:spTree>
    <p:extLst>
      <p:ext uri="{BB962C8B-B14F-4D97-AF65-F5344CB8AC3E}">
        <p14:creationId xmlns:p14="http://schemas.microsoft.com/office/powerpoint/2010/main" val="2460170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271</Words>
  <Application>Microsoft Office PowerPoint</Application>
  <PresentationFormat>Widescreen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Lokovic</dc:creator>
  <cp:lastModifiedBy>Jim Lokovic</cp:lastModifiedBy>
  <cp:revision>1</cp:revision>
  <dcterms:created xsi:type="dcterms:W3CDTF">2022-01-04T15:22:27Z</dcterms:created>
  <dcterms:modified xsi:type="dcterms:W3CDTF">2022-01-04T20:58:01Z</dcterms:modified>
</cp:coreProperties>
</file>